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72" r:id="rId2"/>
    <p:sldId id="426" r:id="rId3"/>
    <p:sldId id="427" r:id="rId4"/>
    <p:sldId id="428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änsel und Gretel (12.12.2021)" id="{E52ABC88-76CA-430B-82E2-8A347B172190}">
          <p14:sldIdLst>
            <p14:sldId id="372"/>
            <p14:sldId id="426"/>
            <p14:sldId id="427"/>
            <p14:sldId id="428"/>
          </p14:sldIdLst>
        </p14:section>
        <p14:section name="Default Section" id="{30A0F775-D237-164D-900E-6EA67EE58CD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683E0FB-9FF5-50E7-8D36-3A5D86AE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89A543-8F1B-5ABB-2202-7D1BF3C9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Person, Boden, drinnen, Sport enthält.&#10;&#10;Automatisch generierte Beschreibung">
            <a:extLst>
              <a:ext uri="{FF2B5EF4-FFF2-40B4-BE49-F238E27FC236}">
                <a16:creationId xmlns:a16="http://schemas.microsoft.com/office/drawing/2014/main" id="{6B60A751-208C-28E9-65AF-D053E7F7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r="2" b="2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Gebäude, Tänzer, draußen, Sport enthält.&#10;&#10;Automatisch generierte Beschreibung">
            <a:extLst>
              <a:ext uri="{FF2B5EF4-FFF2-40B4-BE49-F238E27FC236}">
                <a16:creationId xmlns:a16="http://schemas.microsoft.com/office/drawing/2014/main" id="{D010DEDC-65C0-FD38-2451-759D39DF04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Altar enthält.&#10;&#10;Automatisch generierte Beschreibung">
            <a:extLst>
              <a:ext uri="{FF2B5EF4-FFF2-40B4-BE49-F238E27FC236}">
                <a16:creationId xmlns:a16="http://schemas.microsoft.com/office/drawing/2014/main" id="{BA3435B5-99B5-EEBE-7910-4EFFED2C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r="3" b="3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, drinnen, Person, sitzend enthält.&#10;&#10;Automatisch generierte Beschreibung">
            <a:extLst>
              <a:ext uri="{FF2B5EF4-FFF2-40B4-BE49-F238E27FC236}">
                <a16:creationId xmlns:a16="http://schemas.microsoft.com/office/drawing/2014/main" id="{5D7E4E0A-16DB-EC6F-F66F-BE4E4C34F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3407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613C362E-2F5B-1E15-1ECB-4D1306B8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2" r="-2" b="11846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, Sport, Tänzer, Personen enthält.&#10;&#10;Automatisch generierte Beschreibung">
            <a:extLst>
              <a:ext uri="{FF2B5EF4-FFF2-40B4-BE49-F238E27FC236}">
                <a16:creationId xmlns:a16="http://schemas.microsoft.com/office/drawing/2014/main" id="{6B702D85-6741-1476-07C1-93629CBF9A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18122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362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Person, draußen, Tänzer enthält.&#10;&#10;Automatisch generierte Beschreibung">
            <a:extLst>
              <a:ext uri="{FF2B5EF4-FFF2-40B4-BE49-F238E27FC236}">
                <a16:creationId xmlns:a16="http://schemas.microsoft.com/office/drawing/2014/main" id="{10E6746C-BC85-C8B3-2F5E-A5033845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 r="1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E6C295FF-6E7A-9811-39BC-E3B70188A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0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Person, stehend, Anzug, angezogen enthält.&#10;&#10;Automatisch generierte Beschreibung">
            <a:extLst>
              <a:ext uri="{FF2B5EF4-FFF2-40B4-BE49-F238E27FC236}">
                <a16:creationId xmlns:a16="http://schemas.microsoft.com/office/drawing/2014/main" id="{3F9D7505-E595-FA14-C83F-373C9203B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r="20779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5343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2023-11-04T11:28:24Z</dcterms:modified>
</cp:coreProperties>
</file>